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10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0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II° Trimestre 2023 – Tassi di assenza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02CB82F4-38D8-F899-07F2-EF8F6A778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8591" y="758037"/>
            <a:ext cx="10954817" cy="53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II° Trimestre 2023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24</cp:revision>
  <dcterms:created xsi:type="dcterms:W3CDTF">2022-03-16T11:36:03Z</dcterms:created>
  <dcterms:modified xsi:type="dcterms:W3CDTF">2023-07-31T10:44:24Z</dcterms:modified>
</cp:coreProperties>
</file>